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81" r:id="rId11"/>
    <p:sldId id="266" r:id="rId12"/>
    <p:sldId id="267" r:id="rId13"/>
    <p:sldId id="268" r:id="rId14"/>
    <p:sldId id="269" r:id="rId15"/>
    <p:sldId id="285" r:id="rId16"/>
    <p:sldId id="272" r:id="rId17"/>
    <p:sldId id="274" r:id="rId18"/>
    <p:sldId id="276" r:id="rId19"/>
    <p:sldId id="275" r:id="rId20"/>
    <p:sldId id="277" r:id="rId21"/>
    <p:sldId id="278" r:id="rId22"/>
    <p:sldId id="280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6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0548-535B-44B4-BED2-AB795E961347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5B340-929F-4BBE-A8F8-989BD3FFE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CCBE2-801A-463D-86A1-9606CCA308B7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27B37-FD9C-45E9-9DAE-6A44C9803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D804-5BDD-46BA-B8C5-EE15BEF77FCE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B332E-C58F-47E3-A3CB-4A7CD3D4D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5A1D-861F-45A6-ACE6-7930658004DE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9CA0-DEF8-4721-BA7B-322DB3C0A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55AFB-0D3A-4BD0-A4D9-85F019047360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57E43-CB3E-42A6-BFB8-44C1F01C6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C72A-50AC-4D73-937E-ADF3673AF011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7C5C-0F26-451C-ADD9-3AB98FC9E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2C9F-89AA-4655-B551-BE52FD04597B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E6317-DD08-4A0D-BDF1-CC7227B16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4A8AE-41AA-4182-8E9D-663B43838D23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03E98-9941-4001-9EF7-DEE6E316C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6F89-D02E-48D4-A708-6C5149D0491B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C1751-87AA-4675-944C-FB5CA84B4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DA55-E353-4EC0-824E-5D45B1E86C80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21E4-EDA0-4D72-BED7-2B390EE8A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43A0E-6B53-4A81-9C08-EFD94F26A9C0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9D354-6E79-43BF-AA0B-1FC84B401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2D8674-7588-4937-80A0-3D268572DAB3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AC34CB-486B-406C-BA86-B511789FA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4;&#1090;&#1082;&#1088;%20&#1091;&#1088;&#1086;&#1082;%20&#1054;&#1082;&#1086;&#1085;&#1095;%20&#1087;&#1088;&#1080;&#1083;&#1072;&#1075;%205%20&#1082;&#1083;\&#1087;&#1090;&#1080;&#1094;&#1099;%20&#1080;%20&#1088;&#1091;&#1095;&#1077;&#1077;&#1082;.mp3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4;&#1090;&#1082;&#1088;%20&#1091;&#1088;&#1086;&#1082;%20&#1054;&#1082;&#1086;&#1085;&#1095;%20&#1087;&#1088;&#1080;&#1083;&#1072;&#1075;%205%20&#1082;&#1083;\&#1063;&#1072;&#1081;&#1082;&#1086;&#1074;&#1089;&#1082;&#1080;&#1081;%20&#1042;&#1088;&#1077;&#1084;&#1077;&#1085;&#1072;%20&#1075;&#1086;&#1076;&#1072;%20&#1042;&#1077;&#1089;&#1085;&#1072;.mp3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Мой урок Оконч им прилаг\картинки Весна\весн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39653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16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небе (как</a:t>
            </a:r>
            <a:r>
              <a:rPr lang="ru-RU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?) чист</a:t>
            </a:r>
            <a:r>
              <a:rPr lang="ru-RU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</a:p>
          <a:p>
            <a:pPr>
              <a:buNone/>
            </a:pPr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Утром (как</a:t>
            </a:r>
            <a:r>
              <a:rPr lang="ru-RU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?) весенн</a:t>
            </a:r>
            <a:r>
              <a:rPr lang="ru-RU" sz="8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/>
          <a:lstStyle/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Правописание гласных в  падежных окончаниях</a:t>
            </a:r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имён прилагательных</a:t>
            </a:r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КЛЮЧЕВЫЕ СЛОВА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прилагательное,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окончание,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безударные гласные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ДЕЙСТВИЙ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/>
          <a:lstStyle/>
          <a:p>
            <a:pPr lvl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В словосочетании определить главное слово.</a:t>
            </a:r>
          </a:p>
          <a:p>
            <a:pPr lvl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Поставить вопрос  от существительного к прилагательному.</a:t>
            </a:r>
          </a:p>
          <a:p>
            <a:pPr lvl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Выделить    окончание    в слове-вопросе.</a:t>
            </a:r>
          </a:p>
          <a:p>
            <a:pPr lvl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Написать соответствующее  окончание    в слове прилагательном.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По небу                       Под снегом                    В листву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(как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ому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?)                     (как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?)                         (как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ую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?)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2800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ему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зимн</a:t>
            </a:r>
            <a:r>
              <a:rPr lang="ru-RU" sz="2800" b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ую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звёздн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ому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пушист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ым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весенн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юю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Закрепление изученного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760640"/>
          </a:xfrm>
        </p:spPr>
        <p:txBody>
          <a:bodyPr/>
          <a:lstStyle/>
          <a:p>
            <a:pPr>
              <a:buNone/>
            </a:pP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свеж…м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воздухе, о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ранн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тепле,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небом, на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могуч…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дереве,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весенн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утром, в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дремуч…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лесу,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легк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…ми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облаками, по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лесн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тропинке, о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свеж…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травк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солнечн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зайчика</a:t>
            </a:r>
          </a:p>
          <a:p>
            <a:pPr>
              <a:buNone/>
            </a:pP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4003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Закрепление изученного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929330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На свеж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 воздухе, о ранн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ем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тепле, син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небом, на могуч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ем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дереве, весенн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утром, в дремуч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ем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лесу, легк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ими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облаками, по лесн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тропинке, о свеж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травке, у солнечн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ого 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зайчика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/>
          <a:lstStyle/>
          <a:p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832648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Как х..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рошо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весенн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 утро в лесу! Вот из-за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полоски далек.. леса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вык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тилось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красн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 солнце. В лучах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утренн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солнца пламенеют вершины могуч… сосен, которые р..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стут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самой реки. Я смотрю на широк… поле за рекой, вижу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стройн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ели с пушистыми ветвями в лесу, вдыхаю ар..мат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лёгк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 весен… воздуха и слушаю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радос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..н.. пение птиц.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птицы и ручеек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46043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18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544616"/>
          </a:xfrm>
        </p:spPr>
        <p:txBody>
          <a:bodyPr/>
          <a:lstStyle/>
          <a:p>
            <a:pPr>
              <a:buNone/>
            </a:pPr>
            <a:r>
              <a:rPr lang="ru-RU" sz="4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1.Как изменяется имя прилагательное?</a:t>
            </a: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а) по родам и падежам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б) по падежам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 по родам, числам, падежам </a:t>
            </a:r>
          </a:p>
          <a:p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/>
          <a:lstStyle/>
          <a:p>
            <a:pPr>
              <a:buNone/>
            </a:pPr>
            <a:r>
              <a:rPr lang="ru-RU" sz="4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Отметь имя прилагательное с окончанием –</a:t>
            </a:r>
            <a:r>
              <a:rPr lang="ru-RU" sz="48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4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на </a:t>
            </a:r>
            <a:r>
              <a:rPr lang="ru-RU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низк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 потолке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близк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другом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горяч… сердцем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20680"/>
          </a:xfrm>
        </p:spPr>
        <p:txBody>
          <a:bodyPr/>
          <a:lstStyle/>
          <a:p>
            <a:pPr>
              <a:buNone/>
            </a:pPr>
            <a:endParaRPr lang="ru-RU" sz="4000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2.Как определить падеж прилагательных?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по окончанию прилагательных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по вопросу от существительного к прилагательному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 по падежу существительного, с которым связано прилагательное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95536" y="-89807"/>
            <a:ext cx="813588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Орфографическая минутка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Побывать на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спектакл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участвовать в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экспедиц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работать на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стройк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подъехать к насып..,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добраться до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палатк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выступать на собран…., пробираться по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тропинк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писать в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тетрад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писать в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тетрадк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/>
          <a:lstStyle/>
          <a:p>
            <a:pPr>
              <a:buNone/>
            </a:pPr>
            <a:r>
              <a:rPr lang="ru-RU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Отметь строку, в которой неверно написаны окончания имен прилагательных.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Вечерние новости,  домашнее задание,  ласкового солнца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 Летнем утром,  в зимним пальто,  осеннем днем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Ранней весною,  у лесного озера,  домашние животные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6120680"/>
          </a:xfrm>
        </p:spPr>
        <p:txBody>
          <a:bodyPr/>
          <a:lstStyle/>
          <a:p>
            <a:pPr>
              <a:buNone/>
            </a:pP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Укажи предложение, в котором выделенное  имя  прилагательное употребляются в форме   ж. </a:t>
            </a:r>
            <a:r>
              <a:rPr lang="ru-RU" sz="36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ед. ч. Д.п.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 Ласточка предложила 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бедной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Дюймовочке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лететь в теплые края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б) Девочка с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большой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радостью согласилась.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в) Там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поселилась в чашечке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крупного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цветка.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МОЛОДЦЫ!!!</a:t>
            </a:r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        РАБОТУ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1088738"/>
            <a:ext cx="770485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Оцените свою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работу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 ошибок – «5»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ошибка – «4»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2-3 ошибки – «3»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и более ошибок – «2»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404665"/>
            <a:ext cx="8229600" cy="129614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«Улыбкой яс…ною природа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Сквозь сон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встр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…чает утро года»</a:t>
            </a:r>
          </a:p>
          <a:p>
            <a:pPr algn="ctr">
              <a:buNone/>
            </a:pPr>
            <a:endParaRPr lang="ru-RU" dirty="0" smtClean="0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539750" y="1700808"/>
            <a:ext cx="7993063" cy="4404451"/>
            <a:chOff x="539552" y="260648"/>
            <a:chExt cx="7992888" cy="487569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39552" y="260648"/>
              <a:ext cx="7992888" cy="5001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>
                <a:solidFill>
                  <a:srgbClr val="FF0000"/>
                </a:solidFill>
              </a:endParaRPr>
            </a:p>
          </p:txBody>
        </p:sp>
        <p:sp>
          <p:nvSpPr>
            <p:cNvPr id="7" name="Прямоугольник 3"/>
            <p:cNvSpPr>
              <a:spLocks noChangeArrowheads="1"/>
            </p:cNvSpPr>
            <p:nvPr/>
          </p:nvSpPr>
          <p:spPr bwMode="auto">
            <a:xfrm>
              <a:off x="2699792" y="4559241"/>
              <a:ext cx="3628503" cy="577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ru-RU" sz="2400" b="1" dirty="0">
                <a:latin typeface="Monotype Corsiva" pitchFamily="66" charset="0"/>
              </a:endParaRPr>
            </a:p>
          </p:txBody>
        </p:sp>
      </p:grpSp>
      <p:pic>
        <p:nvPicPr>
          <p:cNvPr id="2052" name="Picture 4" descr="C:\Users\User\Desktop\Мой урок Оконч им прилаг\картинки Весна\весеннее небо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3087"/>
            <a:ext cx="7848872" cy="4826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ВЕСНА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3" descr="C:\Users\User\Desktop\Мой урок Оконч им прилаг\картинки Весна\весна в виде сердц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08720"/>
            <a:ext cx="8352928" cy="5949280"/>
          </a:xfrm>
          <a:prstGeom prst="rect">
            <a:avLst/>
          </a:prstGeom>
          <a:noFill/>
        </p:spPr>
      </p:pic>
      <p:pic>
        <p:nvPicPr>
          <p:cNvPr id="7" name="Чайковский Времена года Вес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00392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13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Текст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Наступила весна. Тает снег. Журчат ручьи. Светит солнце. Летят птицы.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Текст 2</a:t>
            </a:r>
          </a:p>
          <a:p>
            <a:pPr>
              <a:buNone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Наступила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ранняя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весна. Тает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последний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снег. Журчат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говорливые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ручьи. Светит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ласковое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солнце. Летят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голосистые</a:t>
            </a:r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птицы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Мир без прилагательных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User\Desktop\Мой урок Оконч им прилаг\картинки Весна\весенний лес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Мир с прилагательными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Users\User\Desktop\Мой урок Оконч им прилаг\картинки Весна\весенний лес 1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8229600" cy="1228998"/>
          </a:xfrm>
        </p:spPr>
        <p:txBody>
          <a:bodyPr/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976664"/>
          </a:xfrm>
        </p:spPr>
        <p:txBody>
          <a:bodyPr/>
          <a:lstStyle/>
          <a:p>
            <a:pPr>
              <a:buNone/>
            </a:pPr>
            <a:endParaRPr lang="ru-RU" sz="6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чист..м небе,  </a:t>
            </a:r>
          </a:p>
          <a:p>
            <a:pPr>
              <a:buNone/>
            </a:pPr>
            <a:r>
              <a:rPr lang="ru-RU" sz="8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весенн</a:t>
            </a:r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..м утром</a:t>
            </a:r>
            <a:endParaRPr lang="ru-RU" sz="8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529</Words>
  <Application>Microsoft Office PowerPoint</Application>
  <PresentationFormat>Экран (4:3)</PresentationFormat>
  <Paragraphs>72</Paragraphs>
  <Slides>22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ВЕСНА</vt:lpstr>
      <vt:lpstr>Текст 1 Наступила весна. Тает снег. Журчат ручьи. Светит солнце. Летят птицы.</vt:lpstr>
      <vt:lpstr>Мир без прилагательных</vt:lpstr>
      <vt:lpstr>Мир с прилагательными</vt:lpstr>
      <vt:lpstr>Презентация PowerPoint</vt:lpstr>
      <vt:lpstr>Презентация PowerPoint</vt:lpstr>
      <vt:lpstr>ТЕМА УРОКА</vt:lpstr>
      <vt:lpstr>КЛЮЧЕВЫЕ СЛОВА</vt:lpstr>
      <vt:lpstr>АЛГОРИТМ ДЕЙСТВИЙ</vt:lpstr>
      <vt:lpstr>Закрепление изученного</vt:lpstr>
      <vt:lpstr>Закрепление изученного</vt:lpstr>
      <vt:lpstr>Презентация PowerPoint</vt:lpstr>
      <vt:lpstr>ТЕСТ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МОЛОДЦЫ!!!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Влад</cp:lastModifiedBy>
  <cp:revision>25</cp:revision>
  <dcterms:created xsi:type="dcterms:W3CDTF">2013-08-25T16:28:30Z</dcterms:created>
  <dcterms:modified xsi:type="dcterms:W3CDTF">2020-04-21T07:22:25Z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863784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