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59" r:id="rId5"/>
    <p:sldId id="260" r:id="rId6"/>
    <p:sldId id="261" r:id="rId7"/>
    <p:sldId id="262" r:id="rId8"/>
    <p:sldId id="273" r:id="rId9"/>
    <p:sldId id="274" r:id="rId10"/>
    <p:sldId id="272" r:id="rId11"/>
    <p:sldId id="263" r:id="rId12"/>
    <p:sldId id="264" r:id="rId13"/>
    <p:sldId id="266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Предлог как часть речи.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425722">
            <a:off x="3828859" y="470486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" y="0"/>
            <a:ext cx="912886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Спишите, определите часть речи.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По дороге, над нами,  к пяти, подальше, подбросив, присоединяя, запоминаешь, знобит, на солнце, под ногами,  со мною, без десяти, из-за поворота, из-под земли, зеленевший, подпрыгивая, на лугу, нездоровится.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272808" cy="135416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Спишите словосочетания. Вместо точек ставьте соответствующую приставку.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Образец: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…лететь  (с)ветки – слететь 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  в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етки.</a:t>
            </a:r>
          </a:p>
          <a:p>
            <a:pPr>
              <a:buNone/>
            </a:pPr>
            <a:endParaRPr lang="ru-RU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80112" y="1700808"/>
            <a:ext cx="288032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8144" y="1700808"/>
            <a:ext cx="0" cy="14401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2554157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…ступить (на)ягоды;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…ехать (от)дома;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…правиться (через)реку;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…кинуть (до)кольца;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 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скочить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(из)норы;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6) …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ключиться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  (в) работу.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341596">
            <a:off x="2895084" y="2142657"/>
            <a:ext cx="3790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ИТОГ УРОКА.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 rot="386552">
            <a:off x="2356205" y="2726097"/>
            <a:ext cx="42484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-Дайте определение предлога.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-Какие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части речи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употребляются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 предлогами?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470912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Спишите словосочетания. Вместо точек вставьте недостающий предлог.				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пр.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Образец: слететь  …  ветки – слететь  с  ветки.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048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перепрыгнуть … лужу;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отойти … дома;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подойти … остановке;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нажать … кнопку звонка;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выпрыгнуть … ямы;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втащить … комнату;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дойти … двери;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бежать … дороге.</a:t>
            </a:r>
          </a:p>
          <a:p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470912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Спишите словосочетания. Вместо точек ставьте недостающий предлог.				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пр.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Образец: слететь  …  ветки – слететь  с  ветки.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048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Перепрыгнуть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через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лужу;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дома;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остановке;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Нажать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кнопку звонка;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Выпрыгнуть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ямы;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Втащить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комнату;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двери;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Бежать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дороге.</a:t>
            </a:r>
          </a:p>
          <a:p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424026">
            <a:off x="2751139" y="2256548"/>
            <a:ext cx="3927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Домашнее задание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12046">
            <a:off x="2725528" y="2665337"/>
            <a:ext cx="281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П.52-56,упр.348 и 2 любых предлога морфологический разбор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6" y="188640"/>
            <a:ext cx="9058903" cy="6552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10430"/>
              </p:ext>
            </p:extLst>
          </p:nvPr>
        </p:nvGraphicFramePr>
        <p:xfrm>
          <a:off x="683568" y="197637"/>
          <a:ext cx="7632848" cy="6660363"/>
        </p:xfrm>
        <a:graphic>
          <a:graphicData uri="http://schemas.openxmlformats.org/drawingml/2006/table">
            <a:tbl>
              <a:tblPr/>
              <a:tblGrid>
                <a:gridCol w="426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3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0" dirty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Самостоятельные</a:t>
                      </a:r>
                      <a:endParaRPr lang="ru-RU" sz="1600" b="1" kern="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7195" algn="ctr">
                        <a:spcAft>
                          <a:spcPts val="0"/>
                        </a:spcAft>
                      </a:pPr>
                      <a:r>
                        <a:rPr lang="ru-RU" sz="2800" b="1" kern="0" dirty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Служебные</a:t>
                      </a:r>
                      <a:endParaRPr lang="ru-RU" sz="1600" b="1" kern="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есть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лексическое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и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грамматическое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значение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722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 нет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1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изменяются (кроме наречия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, деепричастия и категории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 состояния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62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изменяются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являются членами предложения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81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являются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3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употребляются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самостоятельно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81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употребляются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Запишите текст, ставя слова в скобках в нужном падеже. Обозначьте предлоги</a:t>
            </a:r>
            <a:b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88612">
            <a:off x="1705169" y="1925834"/>
            <a:ext cx="5534535" cy="3989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       Посадить (земля) зернышко и вырастить (оно) что(</a:t>
            </a:r>
            <a:r>
              <a:rPr lang="ru-RU" b="1" dirty="0" err="1" smtClean="0">
                <a:solidFill>
                  <a:srgbClr val="002060"/>
                </a:solidFill>
                <a:latin typeface="Cambria" pitchFamily="18" charset="0"/>
              </a:rPr>
              <a:t>нибудь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): ржаной колос, метелку овса, стебель льна (голубые цветочки) – это прекрасно уже само (себя).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Проверка.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415983">
            <a:off x="1945362" y="1645826"/>
            <a:ext cx="532859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   Посадить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землю зёрнышко и вырастить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из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него что-нибудь: ржаной колос, метёлку овса, стебель льна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голубыми цветочками – это прекрасно уже само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по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себе.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9" name="Picture 21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" y="0"/>
            <a:ext cx="9128861" cy="68580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Organization Chart 1"/>
          <p:cNvGrpSpPr>
            <a:grpSpLocks noChangeAspect="1"/>
          </p:cNvGrpSpPr>
          <p:nvPr/>
        </p:nvGrpSpPr>
        <p:grpSpPr bwMode="auto">
          <a:xfrm>
            <a:off x="395536" y="260648"/>
            <a:ext cx="8748464" cy="6192689"/>
            <a:chOff x="1614" y="4626"/>
            <a:chExt cx="7196" cy="2879"/>
          </a:xfrm>
        </p:grpSpPr>
        <p:cxnSp>
          <p:nvCxnSpPr>
            <p:cNvPr id="17420" name="_s17420"/>
            <p:cNvCxnSpPr>
              <a:cxnSpLocks noChangeShapeType="1"/>
              <a:stCxn id="18" idx="0"/>
            </p:cNvCxnSpPr>
            <p:nvPr/>
          </p:nvCxnSpPr>
          <p:spPr bwMode="auto">
            <a:xfrm flipH="1" flipV="1">
              <a:off x="2680" y="6367"/>
              <a:ext cx="13" cy="41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19" name="_s1741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>
              <a:off x="6922" y="5975"/>
              <a:ext cx="360" cy="1259"/>
            </a:xfrm>
            <a:prstGeom prst="bentConnector3">
              <a:avLst>
                <a:gd name="adj1" fmla="val 4615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8" name="_s17418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5663" y="5976"/>
              <a:ext cx="360" cy="1258"/>
            </a:xfrm>
            <a:prstGeom prst="bentConnector3">
              <a:avLst>
                <a:gd name="adj1" fmla="val 4615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7" name="_s1741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348" y="4581"/>
              <a:ext cx="360" cy="1889"/>
            </a:xfrm>
            <a:prstGeom prst="bentConnector3">
              <a:avLst>
                <a:gd name="adj1" fmla="val 4978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6" name="_s1741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5400000" flipH="1" flipV="1">
              <a:off x="3487" y="4610"/>
              <a:ext cx="360" cy="183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13" name="_s17415"/>
            <p:cNvSpPr>
              <a:spLocks noChangeArrowheads="1"/>
            </p:cNvSpPr>
            <p:nvPr/>
          </p:nvSpPr>
          <p:spPr bwMode="auto">
            <a:xfrm>
              <a:off x="3503" y="4626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Предлоги</a:t>
              </a:r>
              <a:r>
                <a:rPr lang="ru-RU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 </a:t>
              </a: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лужебная ч.р.,</a:t>
              </a:r>
              <a:r>
                <a:rPr lang="ru-RU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выраж.зависимость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одних слов от других в </a:t>
              </a:r>
              <a:r>
                <a:rPr lang="ru-RU" sz="1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сл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/соч. и предложен.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7414"/>
            <p:cNvSpPr>
              <a:spLocks noChangeArrowheads="1"/>
            </p:cNvSpPr>
            <p:nvPr/>
          </p:nvSpPr>
          <p:spPr bwMode="auto">
            <a:xfrm>
              <a:off x="1614" y="5705"/>
              <a:ext cx="2276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Непроизвод-ные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7413"/>
            <p:cNvSpPr>
              <a:spLocks noChangeArrowheads="1"/>
            </p:cNvSpPr>
            <p:nvPr/>
          </p:nvSpPr>
          <p:spPr bwMode="auto">
            <a:xfrm>
              <a:off x="5392" y="570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Производ-ные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17412"/>
            <p:cNvSpPr>
              <a:spLocks noChangeArrowheads="1"/>
            </p:cNvSpPr>
            <p:nvPr/>
          </p:nvSpPr>
          <p:spPr bwMode="auto">
            <a:xfrm>
              <a:off x="4133" y="678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Простые</a:t>
              </a:r>
              <a:endParaRPr kumimoji="0" lang="ru-RU" sz="44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7411"/>
            <p:cNvSpPr>
              <a:spLocks noChangeArrowheads="1"/>
            </p:cNvSpPr>
            <p:nvPr/>
          </p:nvSpPr>
          <p:spPr bwMode="auto">
            <a:xfrm>
              <a:off x="6652" y="6785"/>
              <a:ext cx="2158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Составные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7410"/>
            <p:cNvSpPr>
              <a:spLocks noChangeArrowheads="1"/>
            </p:cNvSpPr>
            <p:nvPr/>
          </p:nvSpPr>
          <p:spPr bwMode="auto">
            <a:xfrm>
              <a:off x="1614" y="678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" y="0"/>
            <a:ext cx="912886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6" name="Picture 2" descr="https://fsd.multiurok.ru/html/2020/03/18/s_5e727ec046fd8/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41" y="134125"/>
            <a:ext cx="7989383" cy="59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739" y="1350112"/>
            <a:ext cx="7331691" cy="550788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50" name="Picture 2" descr="https://ds04.infourok.ru/uploads/ex/02a5/0013771c-a641da6f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167103"/>
            <a:ext cx="10585176" cy="702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0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0500" y="3688511"/>
            <a:ext cx="10695032" cy="750370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074" name="Picture 2" descr="https://ds05.infourok.ru/uploads/ex/0e2c/00052ac3-6507071f/640/img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892480" cy="622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57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304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Constantia</vt:lpstr>
      <vt:lpstr>Times New Roman</vt:lpstr>
      <vt:lpstr>Wingdings 2</vt:lpstr>
      <vt:lpstr>Поток</vt:lpstr>
      <vt:lpstr>Предлог как часть речи. </vt:lpstr>
      <vt:lpstr>Презентация PowerPoint</vt:lpstr>
      <vt:lpstr>Презентация PowerPoint</vt:lpstr>
      <vt:lpstr>Запишите текст, ставя слова в скобках в нужном падеже. Обозначьте предлоги </vt:lpstr>
      <vt:lpstr>Проверка.</vt:lpstr>
      <vt:lpstr>Презентация PowerPoint</vt:lpstr>
      <vt:lpstr>Презентация PowerPoint</vt:lpstr>
      <vt:lpstr>Презентация PowerPoint</vt:lpstr>
      <vt:lpstr>Презентация PowerPoint</vt:lpstr>
      <vt:lpstr>Спишите, определите часть речи.</vt:lpstr>
      <vt:lpstr>Спишите словосочетания. Вместо точек ставьте соответствующую приставку.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Влад</cp:lastModifiedBy>
  <cp:revision>44</cp:revision>
  <dcterms:created xsi:type="dcterms:W3CDTF">2013-01-31T16:56:43Z</dcterms:created>
  <dcterms:modified xsi:type="dcterms:W3CDTF">2020-04-23T09:38:22Z</dcterms:modified>
</cp:coreProperties>
</file>